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7" r:id="rId3"/>
    <p:sldId id="262" r:id="rId4"/>
    <p:sldId id="263" r:id="rId5"/>
    <p:sldId id="280" r:id="rId6"/>
    <p:sldId id="290" r:id="rId7"/>
    <p:sldId id="281" r:id="rId8"/>
    <p:sldId id="283" r:id="rId9"/>
    <p:sldId id="292" r:id="rId10"/>
    <p:sldId id="287" r:id="rId11"/>
    <p:sldId id="269" r:id="rId12"/>
    <p:sldId id="273" r:id="rId13"/>
    <p:sldId id="275" r:id="rId14"/>
    <p:sldId id="288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 продленного дня 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Ардатовская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школа»</a:t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Аржаевой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Валентины Николаевны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26038" cy="4572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358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15212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 – практических конференциях, педагогических чтениях, семинарах,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секциях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3" y="1527048"/>
            <a:ext cx="3700377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комфортного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психологического            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климата в группах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95" y="1556792"/>
            <a:ext cx="3692914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91" y="1556792"/>
            <a:ext cx="376492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26038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2866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25" y="1527175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20186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                        </a:t>
            </a:r>
            <a:r>
              <a:rPr lang="ru-RU" dirty="0" smtClean="0"/>
              <a:t>     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01.02.1982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МГПУ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Я. Яковлева,  2004 г.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Квалификация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Учитель по специальности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«Биология» и «Химия»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МБОУ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Ардатовская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работы в данном учреждении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Должность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воспитатель группы продленного дня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27.08.2024 г.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соответствии занимаемой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должности)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/>
          </a:p>
        </p:txBody>
      </p:sp>
      <p:sp>
        <p:nvSpPr>
          <p:cNvPr id="2" name="AutoShape 2" descr="https://mail.yandex.ru/message_part/IMG_20230125_171921_604~2.jpg?_uid=743812152&amp;name=IMG_20230125_171921_604%7E2.jpg&amp;hid=1.2&amp;ids=18886970937287734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832249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832249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публикаций, включая интернет публикации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6" y="1484784"/>
            <a:ext cx="7909992" cy="474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2136"/>
            <a:ext cx="3736476" cy="4673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2136"/>
            <a:ext cx="3528392" cy="4673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учителями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25" y="1527175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214174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мастер – классов,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открытых мероприятий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25" y="1589463"/>
            <a:ext cx="3672408" cy="4572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3531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63533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368608" cy="824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25" y="1527175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379804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324806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08212"/>
            <a:ext cx="3240360" cy="4572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26038" cy="4572000"/>
          </a:xfrm>
        </p:spPr>
      </p:pic>
    </p:spTree>
    <p:extLst>
      <p:ext uri="{BB962C8B-B14F-4D97-AF65-F5344CB8AC3E}">
        <p14:creationId xmlns:p14="http://schemas.microsoft.com/office/powerpoint/2010/main" val="319985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492</TotalTime>
  <Words>173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Georgia</vt:lpstr>
      <vt:lpstr>Times New Roman</vt:lpstr>
      <vt:lpstr>Wingdings</vt:lpstr>
      <vt:lpstr>Wingdings 2</vt:lpstr>
      <vt:lpstr>Официальная</vt:lpstr>
      <vt:lpstr>Портфолио</vt:lpstr>
      <vt:lpstr>Презентация PowerPoint</vt:lpstr>
      <vt:lpstr>Наличие публикаций, включая интернет публикации</vt:lpstr>
      <vt:lpstr>Взаимодействие с родителями </vt:lpstr>
      <vt:lpstr>Взаимодействие с учителями</vt:lpstr>
      <vt:lpstr>Проведение мастер – классов,  открытых мероприятий</vt:lpstr>
      <vt:lpstr>Результаты участия воспитанников в конкурсах, выставках, турнирах, соревнованиях, акциях </vt:lpstr>
      <vt:lpstr>Результаты участия воспитанников в конкурсах, выставках, турнирах, соревнованиях, акциях </vt:lpstr>
      <vt:lpstr>Результаты участия воспитанников в конкурсах, выставках, турнирах, соревнованиях, акциях </vt:lpstr>
      <vt:lpstr>Результаты участия воспитанников в конкурсах, выставках, турнирах, соревнованиях, акциях </vt:lpstr>
      <vt:lpstr> Выступления на заседаниях методических советов, научно – практических конференциях, педагогических чтениях, семинарах, секциях</vt:lpstr>
      <vt:lpstr>Создание комфортного психологического             климата в группах</vt:lpstr>
      <vt:lpstr>Награды и поощрения</vt:lpstr>
      <vt:lpstr>Награды и поощрения</vt:lpstr>
      <vt:lpstr>Награды и поощрения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группы продленного дня  МБОУ «Ардатовская средняя общеобразовательная школа» Головиной Ирины Викторовны</dc:title>
  <dc:creator>Головин Ян</dc:creator>
  <cp:lastModifiedBy>Пользователь</cp:lastModifiedBy>
  <cp:revision>189</cp:revision>
  <dcterms:created xsi:type="dcterms:W3CDTF">2023-08-28T12:42:34Z</dcterms:created>
  <dcterms:modified xsi:type="dcterms:W3CDTF">2025-03-19T14:03:05Z</dcterms:modified>
</cp:coreProperties>
</file>